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napToObjects="1">
      <p:cViewPr>
        <p:scale>
          <a:sx n="163" d="100"/>
          <a:sy n="163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en-US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Deutsche Telekom Chair for Communication Networks</a:t>
            </a:r>
            <a:r>
              <a:rPr lang="en-US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/ </a:t>
            </a:r>
            <a:r>
              <a:rPr lang="en-US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TU Dresden</a:t>
            </a: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10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Open Sans</vt:lpstr>
      <vt:lpstr>Symbol</vt:lpstr>
      <vt:lpstr>Wingdings</vt:lpstr>
      <vt:lpstr>Calibri</vt:lpstr>
      <vt:lpstr>TUD_2018_16zu9</vt:lpstr>
      <vt:lpstr>PowerPoint Presentation</vt:lpstr>
      <vt:lpstr>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Frank H.P. Fitzek</cp:lastModifiedBy>
  <cp:revision>3</cp:revision>
  <dcterms:created xsi:type="dcterms:W3CDTF">2019-01-16T10:01:12Z</dcterms:created>
  <dcterms:modified xsi:type="dcterms:W3CDTF">2019-01-16T10:11:25Z</dcterms:modified>
</cp:coreProperties>
</file>